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2" r:id="rId3"/>
    <p:sldId id="273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2017/7/30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 smtClean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 smtClean="0"/>
              <a:t>第二層</a:t>
            </a:r>
          </a:p>
          <a:p>
            <a:pPr lvl="1"/>
            <a:r>
              <a:rPr lang="zh-TW" altLang="en-GB" noProof="0" smtClean="0"/>
              <a:t>第三層</a:t>
            </a:r>
          </a:p>
          <a:p>
            <a:pPr lvl="2"/>
            <a:r>
              <a:rPr lang="zh-TW" altLang="en-GB" noProof="0" smtClean="0"/>
              <a:t>第四層</a:t>
            </a:r>
          </a:p>
          <a:p>
            <a:pPr lvl="3"/>
            <a:r>
              <a:rPr lang="zh-TW" altLang="en-GB" noProof="0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2017/7/30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2017/7/30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2017/7/30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2017/7/30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2017/7/30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54" r:id="rId3"/>
    <p:sldLayoutId id="2147483658" r:id="rId4"/>
    <p:sldLayoutId id="2147483662" r:id="rId5"/>
    <p:sldLayoutId id="2147483663" r:id="rId6"/>
    <p:sldLayoutId id="2147483656" r:id="rId7"/>
    <p:sldLayoutId id="2147483659" r:id="rId8"/>
    <p:sldLayoutId id="2147483660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>
            <a:off x="3851920" y="764704"/>
            <a:ext cx="977900" cy="508000"/>
          </a:xfrm>
          <a:prstGeom prst="leftArrow">
            <a:avLst/>
          </a:prstGeom>
          <a:solidFill>
            <a:srgbClr val="7030A0"/>
          </a:solidFill>
          <a:ln w="12700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0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>
            <a:off x="2123728" y="3408889"/>
            <a:ext cx="977900" cy="508000"/>
          </a:xfrm>
          <a:prstGeom prst="leftArrow">
            <a:avLst/>
          </a:prstGeom>
          <a:solidFill>
            <a:srgbClr val="7030A0"/>
          </a:solidFill>
          <a:ln w="12700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3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向左箭號 2"/>
          <p:cNvSpPr/>
          <p:nvPr/>
        </p:nvSpPr>
        <p:spPr>
          <a:xfrm>
            <a:off x="1907704" y="3356992"/>
            <a:ext cx="977900" cy="508000"/>
          </a:xfrm>
          <a:prstGeom prst="leftArrow">
            <a:avLst/>
          </a:prstGeom>
          <a:solidFill>
            <a:srgbClr val="7030A0"/>
          </a:solidFill>
          <a:ln w="12700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橢圓 4"/>
          <p:cNvSpPr/>
          <p:nvPr/>
        </p:nvSpPr>
        <p:spPr>
          <a:xfrm>
            <a:off x="3635896" y="4437112"/>
            <a:ext cx="720080" cy="504056"/>
          </a:xfrm>
          <a:prstGeom prst="ellipse">
            <a:avLst/>
          </a:prstGeom>
          <a:ln w="127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6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rgbClr val="FF0000"/>
          </a:solidFill>
          <a:tailEnd type="triangle" w="lg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rgbClr val="C00000"/>
          </a:solidFill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如螢幕大小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linchao</cp:lastModifiedBy>
  <cp:revision>164</cp:revision>
  <dcterms:created xsi:type="dcterms:W3CDTF">2016-05-11T16:34:21Z</dcterms:created>
  <dcterms:modified xsi:type="dcterms:W3CDTF">2017-07-29T17:43:24Z</dcterms:modified>
</cp:coreProperties>
</file>